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4v" ContentType="video/mp4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58" r:id="rId3"/>
    <p:sldId id="261" r:id="rId4"/>
    <p:sldId id="263" r:id="rId5"/>
    <p:sldId id="266" r:id="rId6"/>
    <p:sldId id="267" r:id="rId7"/>
    <p:sldId id="268" r:id="rId8"/>
    <p:sldId id="269" r:id="rId9"/>
    <p:sldId id="259" r:id="rId10"/>
    <p:sldId id="262" r:id="rId11"/>
    <p:sldId id="264" r:id="rId12"/>
    <p:sldId id="265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2" d="100"/>
          <a:sy n="82" d="100"/>
        </p:scale>
        <p:origin x="67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4v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81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187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3241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52048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3448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5532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1307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9098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705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999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387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12/1/2016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729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12/1/2016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038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12/1/2016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821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12/1/2016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472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12/1/2016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180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968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7443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Autonomous movement framework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27981" y="4768049"/>
            <a:ext cx="8825658" cy="861420"/>
          </a:xfrm>
        </p:spPr>
        <p:txBody>
          <a:bodyPr/>
          <a:lstStyle/>
          <a:p>
            <a:pPr algn="r"/>
            <a:r>
              <a:rPr lang="en-US" dirty="0"/>
              <a:t>Arianit Pajaziti</a:t>
            </a:r>
          </a:p>
          <a:p>
            <a:pPr algn="r"/>
            <a:r>
              <a:rPr lang="en-US" dirty="0"/>
              <a:t>Rinor Bytyci</a:t>
            </a:r>
          </a:p>
          <a:p>
            <a:pPr algn="r"/>
            <a:endParaRPr lang="en-US" dirty="0"/>
          </a:p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7024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147" y="1303840"/>
            <a:ext cx="5234903" cy="30562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8700" y="3772076"/>
            <a:ext cx="5676644" cy="29108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13056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0086" y="676653"/>
            <a:ext cx="9404723" cy="1400530"/>
          </a:xfrm>
        </p:spPr>
        <p:txBody>
          <a:bodyPr/>
          <a:lstStyle/>
          <a:p>
            <a:r>
              <a:rPr lang="en-US" dirty="0"/>
              <a:t>Costs and commercial viability: Options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84447" y="3163262"/>
            <a:ext cx="8946541" cy="1753972"/>
          </a:xfrm>
        </p:spPr>
        <p:txBody>
          <a:bodyPr/>
          <a:lstStyle/>
          <a:p>
            <a:r>
              <a:rPr lang="en-US" dirty="0"/>
              <a:t>Selling drones complete with AMF framework </a:t>
            </a:r>
          </a:p>
          <a:p>
            <a:r>
              <a:rPr lang="en-US" dirty="0"/>
              <a:t>• Selling licenses to use and customize the AMF framework </a:t>
            </a:r>
          </a:p>
          <a:p>
            <a:r>
              <a:rPr lang="en-US" dirty="0"/>
              <a:t>• Providing maintenance and support for the AMF system </a:t>
            </a:r>
          </a:p>
        </p:txBody>
      </p:sp>
    </p:spTree>
    <p:extLst>
      <p:ext uri="{BB962C8B-B14F-4D97-AF65-F5344CB8AC3E}">
        <p14:creationId xmlns:p14="http://schemas.microsoft.com/office/powerpoint/2010/main" val="4712824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853248"/>
            <a:ext cx="8946541" cy="4195481"/>
          </a:xfrm>
        </p:spPr>
        <p:txBody>
          <a:bodyPr/>
          <a:lstStyle/>
          <a:p>
            <a:r>
              <a:rPr lang="en-US" dirty="0"/>
              <a:t>The Autonomous Movement Framework project seeks to commercialize unmanned aerial vehicles not by standardizing aircraft, but by offering a flexible, autonomous navigation system.</a:t>
            </a:r>
          </a:p>
          <a:p>
            <a:endParaRPr lang="en-US" dirty="0"/>
          </a:p>
          <a:p>
            <a:r>
              <a:rPr lang="en-US" dirty="0"/>
              <a:t> Slight hardware modifications on the drone, coupled with the server, web interface, operators, and user apps allow easy drone mobilization that can be adapted to many uses.</a:t>
            </a:r>
          </a:p>
          <a:p>
            <a:endParaRPr lang="en-US" dirty="0"/>
          </a:p>
          <a:p>
            <a:r>
              <a:rPr lang="en-US" dirty="0"/>
              <a:t> Disaster relief is the initial application because it overcomes many current obstacles, but the AMF itself is not limited to a single mission or aircraft</a:t>
            </a:r>
          </a:p>
        </p:txBody>
      </p:sp>
    </p:spTree>
    <p:extLst>
      <p:ext uri="{BB962C8B-B14F-4D97-AF65-F5344CB8AC3E}">
        <p14:creationId xmlns:p14="http://schemas.microsoft.com/office/powerpoint/2010/main" val="3400751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84795" y="3045437"/>
            <a:ext cx="3412507" cy="1400530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6606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Autonomous movement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7998" y="1690306"/>
            <a:ext cx="7938216" cy="4195481"/>
          </a:xfrm>
        </p:spPr>
        <p:txBody>
          <a:bodyPr/>
          <a:lstStyle/>
          <a:p>
            <a:r>
              <a:rPr lang="en-US" dirty="0"/>
              <a:t>What is AMF?</a:t>
            </a:r>
          </a:p>
          <a:p>
            <a:pPr marL="0" indent="0">
              <a:buNone/>
            </a:pPr>
            <a:r>
              <a:rPr lang="en-US" dirty="0"/>
              <a:t>The Autonomous Movement Framework is a hardware and software system that lets unmanned aerial vehicles (UAVs) fly and navigate autonomously.</a:t>
            </a:r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/>
              <a:t>PixHawk</a:t>
            </a:r>
            <a:r>
              <a:rPr lang="en-US" dirty="0"/>
              <a:t> controller, GPS, and transmitter aboard the drone automatically calculate a flight plan after a destination is given.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767" y="3929975"/>
            <a:ext cx="4658841" cy="26205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808110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prototype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5715" y="1134702"/>
            <a:ext cx="7410204" cy="57135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35349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3662" y="1999298"/>
            <a:ext cx="5195888" cy="4195481"/>
          </a:xfrm>
        </p:spPr>
        <p:txBody>
          <a:bodyPr/>
          <a:lstStyle/>
          <a:p>
            <a:r>
              <a:rPr lang="en-US" dirty="0"/>
              <a:t>3DR IRIS+ quadcopter drone </a:t>
            </a:r>
          </a:p>
          <a:p>
            <a:r>
              <a:rPr lang="en-US" dirty="0"/>
              <a:t>• </a:t>
            </a:r>
            <a:r>
              <a:rPr lang="en-US" dirty="0" err="1"/>
              <a:t>PixHawk</a:t>
            </a:r>
            <a:r>
              <a:rPr lang="en-US" dirty="0"/>
              <a:t> controller </a:t>
            </a:r>
          </a:p>
          <a:p>
            <a:r>
              <a:rPr lang="en-US" dirty="0"/>
              <a:t>• GPS antenna </a:t>
            </a:r>
          </a:p>
          <a:p>
            <a:r>
              <a:rPr lang="en-US" dirty="0"/>
              <a:t>• 3DR antennas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• Prototype </a:t>
            </a:r>
          </a:p>
          <a:p>
            <a:r>
              <a:rPr lang="en-US" dirty="0"/>
              <a:t>• Custom solenoid-activated cargo hook, 1-2kg capacity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4889" y="1535748"/>
            <a:ext cx="4785199" cy="4805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558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pic>
        <p:nvPicPr>
          <p:cNvPr id="1026" name="Picture 2" descr="http://publicdomainvectors.org/photos/131318167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1" y="2702034"/>
            <a:ext cx="1143946" cy="1765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terk.com/images/common/TOWER/addl/TOWER_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0021" y="1491131"/>
            <a:ext cx="1962150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techpinions.com/wp-content/uploads/2014/11/cover@2x-b6b40e090150ebe68c0b6fcd4532d49f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6293" y="1058984"/>
            <a:ext cx="2813405" cy="2110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://www.dronewatchdogs.com/wp-content/uploads/2015/07/The-drone-ag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2944" y="4002834"/>
            <a:ext cx="2925577" cy="1950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http://www.terk.com/images/common/TOWER/addl/TOWER_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250" y="4092718"/>
            <a:ext cx="1962150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650793" y="6413810"/>
            <a:ext cx="2028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Mission upload...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83275" y="4769808"/>
            <a:ext cx="867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Server</a:t>
            </a:r>
          </a:p>
        </p:txBody>
      </p:sp>
      <p:pic>
        <p:nvPicPr>
          <p:cNvPr id="1040" name="Picture 16" descr="Image result for signal"/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8074" y="721046"/>
            <a:ext cx="1490603" cy="2751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6" descr="Image result for signal"/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3260" y="3653305"/>
            <a:ext cx="1490603" cy="2751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Image result for red cross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250" y="4092718"/>
            <a:ext cx="2092845" cy="2092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7246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pic>
        <p:nvPicPr>
          <p:cNvPr id="1028" name="Picture 4" descr="http://www.terk.com/images/common/TOWER/addl/TOWER_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4003" y="1597295"/>
            <a:ext cx="3380731" cy="3380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techpinions.com/wp-content/uploads/2014/11/cover@2x-b6b40e090150ebe68c0b6fcd4532d49f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6293" y="1058984"/>
            <a:ext cx="2813405" cy="2110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://www.dronewatchdogs.com/wp-content/uploads/2015/07/The-drone-ag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6293" y="3775304"/>
            <a:ext cx="2925577" cy="1950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334412" y="6219945"/>
            <a:ext cx="2028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Mission upload...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36580" y="4659927"/>
            <a:ext cx="867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Server</a:t>
            </a:r>
          </a:p>
        </p:txBody>
      </p:sp>
      <p:pic>
        <p:nvPicPr>
          <p:cNvPr id="1040" name="Picture 16" descr="Image result for signal"/>
          <p:cNvPicPr>
            <a:picLocks noChangeAspect="1" noChangeArrowheads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6329" y="1370664"/>
            <a:ext cx="2067248" cy="381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Image result for database 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334" y="2356020"/>
            <a:ext cx="2112045" cy="2112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8199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138876" y="5977350"/>
            <a:ext cx="1888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Initial attempts</a:t>
            </a:r>
          </a:p>
        </p:txBody>
      </p:sp>
      <p:pic>
        <p:nvPicPr>
          <p:cNvPr id="10" name="drone crash.m4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15578" y="1422187"/>
            <a:ext cx="7935256" cy="4463703"/>
          </a:xfrm>
        </p:spPr>
      </p:pic>
    </p:spTree>
    <p:extLst>
      <p:ext uri="{BB962C8B-B14F-4D97-AF65-F5344CB8AC3E}">
        <p14:creationId xmlns:p14="http://schemas.microsoft.com/office/powerpoint/2010/main" val="1270186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273576" y="5901612"/>
            <a:ext cx="1417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Final results</a:t>
            </a:r>
          </a:p>
        </p:txBody>
      </p:sp>
      <p:pic>
        <p:nvPicPr>
          <p:cNvPr id="5" name="drones 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0335" y="1359936"/>
            <a:ext cx="8074090" cy="4541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92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Autonomous movement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4650" y="2052918"/>
            <a:ext cx="6038467" cy="4195481"/>
          </a:xfrm>
        </p:spPr>
        <p:txBody>
          <a:bodyPr>
            <a:normAutofit/>
          </a:bodyPr>
          <a:lstStyle/>
          <a:p>
            <a:r>
              <a:rPr lang="en-US" dirty="0"/>
              <a:t>Consumer delivery drone challenges: </a:t>
            </a:r>
          </a:p>
          <a:p>
            <a:pPr marL="0" indent="0">
              <a:buNone/>
            </a:pPr>
            <a:r>
              <a:rPr lang="en-US" dirty="0"/>
              <a:t>• Safety/security/privacy—Drones may crash, be hacked and be intrusive </a:t>
            </a:r>
          </a:p>
          <a:p>
            <a:endParaRPr lang="en-US" dirty="0"/>
          </a:p>
          <a:p>
            <a:r>
              <a:rPr lang="en-US" dirty="0"/>
              <a:t>Current use cases:</a:t>
            </a:r>
          </a:p>
          <a:p>
            <a:pPr marL="0" indent="0">
              <a:buNone/>
            </a:pPr>
            <a:r>
              <a:rPr lang="en-US" dirty="0"/>
              <a:t>• AMF commercializes drones by providing a autonomous navigation system that can be adapted to diverse aircraft/missions </a:t>
            </a:r>
          </a:p>
          <a:p>
            <a:pPr marL="0" indent="0">
              <a:buNone/>
            </a:pPr>
            <a:r>
              <a:rPr lang="en-US" dirty="0"/>
              <a:t>• AMF is aimed at disaster relief, utilizing its flexibility and adaptability while resolving issues of safety, security and privacy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310" y="2693370"/>
            <a:ext cx="4322059" cy="2401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3019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2256</TotalTime>
  <Words>294</Words>
  <Application>Microsoft Office PowerPoint</Application>
  <PresentationFormat>Widescreen</PresentationFormat>
  <Paragraphs>46</Paragraphs>
  <Slides>13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Ion</vt:lpstr>
      <vt:lpstr>Autonomous movement framework</vt:lpstr>
      <vt:lpstr>Autonomous movement framework</vt:lpstr>
      <vt:lpstr>Functional prototype</vt:lpstr>
      <vt:lpstr>Hardware components</vt:lpstr>
      <vt:lpstr>Problem</vt:lpstr>
      <vt:lpstr>Solution</vt:lpstr>
      <vt:lpstr>Demo</vt:lpstr>
      <vt:lpstr>Demo</vt:lpstr>
      <vt:lpstr>Autonomous movement framework</vt:lpstr>
      <vt:lpstr>Use case</vt:lpstr>
      <vt:lpstr>Costs and commercial viability: Options</vt:lpstr>
      <vt:lpstr>Conclusion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movement framework</dc:title>
  <dc:creator>Arianit Pajaziti</dc:creator>
  <cp:lastModifiedBy>Arianit Pajaziti</cp:lastModifiedBy>
  <cp:revision>20</cp:revision>
  <dcterms:created xsi:type="dcterms:W3CDTF">2016-11-22T19:06:54Z</dcterms:created>
  <dcterms:modified xsi:type="dcterms:W3CDTF">2016-12-01T22:22:13Z</dcterms:modified>
</cp:coreProperties>
</file>

<file path=docProps/thumbnail.jpeg>
</file>